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0c57ea4e1747aa" /><Relationship Type="http://schemas.openxmlformats.org/officeDocument/2006/relationships/extended-properties" Target="/docProps/app.xml" Id="R68ba6d11b7204a54" /><Relationship Type="http://schemas.openxmlformats.org/officeDocument/2006/relationships/officeDocument" Target="/ppt/presentation.xml" Id="R3989b87f0b3a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1cf321ce1495e"/>
  </p:sldMasterIdLst>
  <p:notesMasterIdLst>
    <p:notesMasterId xmlns:r="http://schemas.openxmlformats.org/officeDocument/2006/relationships" r:id="R1f5bfe97ba894aac"/>
  </p:notesMasterIdLst>
  <p:sldIdLst>
    <p:sldId xmlns:r="http://schemas.openxmlformats.org/officeDocument/2006/relationships" id="256" r:id="R447b94df07e24499"/>
    <p:sldId xmlns:r="http://schemas.openxmlformats.org/officeDocument/2006/relationships" id="257" r:id="Rc2f34e04d7a5431b"/>
    <p:sldId xmlns:r="http://schemas.openxmlformats.org/officeDocument/2006/relationships" id="258" r:id="R0a95edcd515e4e5d"/>
    <p:sldId xmlns:r="http://schemas.openxmlformats.org/officeDocument/2006/relationships" id="259" r:id="R2721b8532fa1476c"/>
    <p:sldId xmlns:r="http://schemas.openxmlformats.org/officeDocument/2006/relationships" id="260" r:id="Rd5fb4055deaa4e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fc474a32fd3483e" /><Relationship Type="http://schemas.openxmlformats.org/officeDocument/2006/relationships/slideMaster" Target="/ppt/slideMasters/slideMaster1.xml" Id="Rf0c1cf321ce1495e" /><Relationship Type="http://schemas.openxmlformats.org/officeDocument/2006/relationships/notesMaster" Target="/ppt/notesMasters/notesMaster1.xml" Id="R1f5bfe97ba894aac" /><Relationship Type="http://schemas.openxmlformats.org/officeDocument/2006/relationships/presProps" Target="/ppt/presProps.xml" Id="Ra7530b2279774003" /><Relationship Type="http://schemas.openxmlformats.org/officeDocument/2006/relationships/tableStyles" Target="/ppt/tableStyles.xml" Id="Rb335125186404434" /><Relationship Type="http://schemas.openxmlformats.org/officeDocument/2006/relationships/slide" Target="/ppt/slides/slide1.xml" Id="R447b94df07e24499" /><Relationship Type="http://schemas.openxmlformats.org/officeDocument/2006/relationships/slide" Target="/ppt/slides/slide2.xml" Id="Rc2f34e04d7a5431b" /><Relationship Type="http://schemas.openxmlformats.org/officeDocument/2006/relationships/slide" Target="/ppt/slides/slide3.xml" Id="R0a95edcd515e4e5d" /><Relationship Type="http://schemas.openxmlformats.org/officeDocument/2006/relationships/slide" Target="/ppt/slides/slide4.xml" Id="R2721b8532fa1476c" /><Relationship Type="http://schemas.openxmlformats.org/officeDocument/2006/relationships/slide" Target="/ppt/slides/slide5.xml" Id="Rd5fb4055deaa4e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d270345103142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c8487088b484574" /><Relationship Type="http://schemas.openxmlformats.org/officeDocument/2006/relationships/notesMaster" Target="/ppt/notesMasters/notesMaster1.xml" Id="Rda7dbd04725e4ca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813a84f01743aa" /><Relationship Type="http://schemas.openxmlformats.org/officeDocument/2006/relationships/notesMaster" Target="/ppt/notesMasters/notesMaster1.xml" Id="R25bce13260f946a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b5a9cd6c6a64f70" /><Relationship Type="http://schemas.openxmlformats.org/officeDocument/2006/relationships/notesMaster" Target="/ppt/notesMasters/notesMaster1.xml" Id="R7960eabd14894a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3605d391e1432d" /><Relationship Type="http://schemas.openxmlformats.org/officeDocument/2006/relationships/notesMaster" Target="/ppt/notesMasters/notesMaster1.xml" Id="R4229a0be67c641b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32617c2dbe84c77" /><Relationship Type="http://schemas.openxmlformats.org/officeDocument/2006/relationships/notesMaster" Target="/ppt/notesMasters/notesMaster1.xml" Id="Rac6050bc22ff49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UrbanProof demo and its source code, release dated 2026-09-09. Research prototype. The district and model inputs are synthetic. Live demo: https://d7n28arcmu2ep.cloudfront.net/urbanproof-poc/index.html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UrbanProof demo and its source code, release dated 2026-09-09. The prototype supports discussion. Planning decisions require measured inputs and calibrated models. Live demo: https://d7n28arcmu2ep.cloudfront.net/urbanproof-poc/index.html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UrbanProof demo and its source code, release dated 2026-09-09. A runoff coefficient represents the assumed fraction of rainfall that becomes surface runoff. Temperature refers to the surface, not air temperature. Live demo: https://d7n28arcmu2ep.cloudfront.net/urbanproof-poc/index.html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UrbanProof demo and its source code, release dated 2026-09-09. The displayed ranges are assumed sensitivity bands, not calibrated confidence intervals. Live demo: https://d7n28arcmu2ep.cloudfront.net/urbanproof-poc/index.html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UrbanProof demo and its source code, release dated 2026-09-09. A pilot would establish which measurements and accuracy matter for the decision. Live demo: https://d7n28arcmu2ep.cloudfront.net/urbanproof-poc/index.html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8c4a9f3fd4f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5a416488a74845" /><Relationship Type="http://schemas.openxmlformats.org/officeDocument/2006/relationships/slideLayout" Target="/ppt/slideLayouts/slideLayout1.xml" Id="R025620e5dbc645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620e5dbc645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ea52331384c0b" /><Relationship Type="http://schemas.openxmlformats.org/officeDocument/2006/relationships/notesSlide" Target="/ppt/notesSlides/notesSlide1.xml" Id="R4785a3a8ec7e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7b3192254a5b" /><Relationship Type="http://schemas.openxmlformats.org/officeDocument/2006/relationships/notesSlide" Target="/ppt/notesSlides/notesSlide2.xml" Id="Rd536d3284f18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5327ee6d4b39" /><Relationship Type="http://schemas.openxmlformats.org/officeDocument/2006/relationships/notesSlide" Target="/ppt/notesSlides/notesSlide3.xml" Id="R1cca42424724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bc984eec94f0a" /><Relationship Type="http://schemas.openxmlformats.org/officeDocument/2006/relationships/notesSlide" Target="/ppt/notesSlides/notesSlide4.xml" Id="R08169b47f0bc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fedbdf12405e" /><Relationship Type="http://schemas.openxmlformats.org/officeDocument/2006/relationships/notesSlide" Target="/ppt/notesSlides/notesSlide5.xml" Id="Redb8df2b1e424ed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29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663666-3C84-4D06-955B-D9EFDC201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CD7B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CD7BD"/>
                </a:solidFill>
                <a:latin typeface="Arial"/>
                <a:ea typeface="Arial"/>
                <a:cs typeface="Arial"/>
              </a:rPr>
              <a:t>ALFTECH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E8C631-7FC3-4CC3-84D8-B3117067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2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72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UrbanProof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FB75AF-BA9C-43C4-8E96-BB668C0A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0810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Comparing climate adaptation choices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712CC1-B081-47D9-AA8D-9F896C8B3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767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Explore how trees, porous ground and built shade could change heat and rainwater runoff on a site.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F99664-A4A1-46C3-AF63-E209F1E71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816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Research prototype. The district and model inputs are synthetic.</a:t>
            </a:r>
          </a:p>
        </p:txBody>
      </p:sp>
    </p:spTree>
    <p:extLst>
      <p:ext uri="{BB962C8B-B14F-4D97-AF65-F5344CB8AC3E}">
        <p14:creationId xmlns:p14="http://schemas.microsoft.com/office/powerpoint/2010/main" val="4846819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AAE318-D1BD-4D84-A9CF-7B314D67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site plan needs a clear comparison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40AB85-9B05-4E7B-B5C9-AF332347B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planner needs to understand what a proposal changes relative to leaving a site as it is.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ED3EDE-A597-4163-A752-BA7EBBFD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482E2A-8DE8-4C22-9490-37C1C7C68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Which interventions are worth studying further? How sensitive are their effects to drought and maintenance?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F14319-F13C-48D7-B781-CE11F7D3F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Potential users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7639A5-5262-4814-B567-DCAE8613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Architects, landscape designers and municipal teams preparing an early site study.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93E7E4-03E6-49AA-A85A-BBF39F8E1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prototype supports discussion. Planning decisions require measured inputs and calibrated models.</a:t>
            </a:r>
          </a:p>
        </p:txBody>
      </p:sp>
    </p:spTree>
    <p:extLst>
      <p:ext uri="{BB962C8B-B14F-4D97-AF65-F5344CB8AC3E}">
        <p14:creationId xmlns:p14="http://schemas.microsoft.com/office/powerpoint/2010/main" val="6160755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F77953-64B5-4445-B904-E555159C3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 one-minute site experiment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729818-5E86-4789-9FFD-0B26A5FC6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demo starts with a synthetic district and a few visible design controls.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2E02CD-4A42-41F5-9D53-2747138C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Try the proposal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BE44CB-B8D9-4232-97BA-FBDE29136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Load the balanced scheme. Adjust tree cover or shade. Switch between the heat, runoff and evidence views.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E56AE2-DA5E-477A-919A-D25E988F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Inspect the result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8239E7-7FCE-4F88-B11C-4FB1D64E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Compare the proposal with the reference case. Download the input settings and model outputs with their limitations.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152CB2-1468-4BF8-98AB-D10BCFFEF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A runoff coefficient represents the assumed fraction of rainfall that becomes surface runoff. Temperature refers to the surface, not air temperature.</a:t>
            </a:r>
          </a:p>
        </p:txBody>
      </p:sp>
    </p:spTree>
    <p:extLst>
      <p:ext uri="{BB962C8B-B14F-4D97-AF65-F5344CB8AC3E}">
        <p14:creationId xmlns:p14="http://schemas.microsoft.com/office/powerpoint/2010/main" val="14400250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CC3786-15DC-46B2-B172-C61C0BBD9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Prototype scope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494CF9-305B-4310-BAC2-F91BCF70A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current model is a small, transparent comparison tool.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32D122-8075-4DA7-A7FF-B00B51624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Working today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1145AF-5308-43EA-A8A1-B8C4976B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Responsive site view, editable interventions and paired baseline calculations. Every exported record includes the model assumptions.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B5AE18-D045-4FD6-9E50-89FB3E9CD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44D9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44D93"/>
                </a:solidFill>
                <a:latin typeface="Arial"/>
                <a:ea typeface="Arial"/>
                <a:cs typeface="Arial"/>
              </a:rPr>
              <a:t>Next validation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EBD523-1B73-4A74-9A48-EB58A3041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Use one real site with measured temperature, surface types and infiltration data. Test the model against observations before making planning claims.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A0C6EA-E991-44FB-842C-6017C485A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displayed ranges are assumed sensitivity bands, not calibrated confidence intervals.</a:t>
            </a:r>
          </a:p>
        </p:txBody>
      </p:sp>
    </p:spTree>
    <p:extLst>
      <p:ext uri="{BB962C8B-B14F-4D97-AF65-F5344CB8AC3E}">
        <p14:creationId xmlns:p14="http://schemas.microsoft.com/office/powerpoint/2010/main" val="21165094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529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40D7C8-6873-4269-AF6C-371C7D15F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0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40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A first site study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417FA3-25FC-4B3A-8E7A-F18F5BE9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0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One site with usable baseline measurements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96EDFD-03CF-47F5-9601-68B87739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0477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Looking for an architecture or municipal partner to choose a site, review its inputs and define a defensible comparison.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3EC45F-DA5B-4202-941C-1C443B6A7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D8E8BB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D8E8BB"/>
                </a:solidFill>
                <a:latin typeface="Arial"/>
                <a:ea typeface="Arial"/>
                <a:cs typeface="Arial"/>
              </a:rPr>
              <a:t>a@alftech.space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60EB64-0A21-4B75-A261-CCE5FF57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A pilot would establish which measurements and accuracy matter for the decision.</a:t>
            </a:r>
          </a:p>
        </p:txBody>
      </p:sp>
    </p:spTree>
    <p:extLst>
      <p:ext uri="{BB962C8B-B14F-4D97-AF65-F5344CB8AC3E}">
        <p14:creationId xmlns:p14="http://schemas.microsoft.com/office/powerpoint/2010/main" val="2242645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2026-09-09T21:09:47.1620000Z</dcterms:created>
  <dcterms:modified xsi:type="dcterms:W3CDTF">2026-09-09T21:09:47.1620000Z</dcterms:modified>
</coreProperties>
</file>